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19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86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428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814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569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891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57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173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98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74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968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99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3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17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21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13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2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25FA71-54ED-4066-B7EC-85C2B1690DCD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925683-947D-4BB8-A718-4F6858912C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20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402926"/>
            <a:ext cx="9144000" cy="1746913"/>
          </a:xfrm>
        </p:spPr>
        <p:txBody>
          <a:bodyPr>
            <a:normAutofit/>
          </a:bodyPr>
          <a:lstStyle/>
          <a:p>
            <a:r>
              <a:rPr lang="en-US" dirty="0" smtClean="0"/>
              <a:t>Inception </a:t>
            </a:r>
            <a:r>
              <a:rPr lang="en-US" dirty="0" err="1" smtClean="0"/>
              <a:t>ResNet</a:t>
            </a:r>
            <a:r>
              <a:rPr lang="en-US" dirty="0" smtClean="0"/>
              <a:t> v2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38191" y="4471610"/>
            <a:ext cx="6009564" cy="505938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err="1"/>
              <a:t>Khannanova</a:t>
            </a:r>
            <a:r>
              <a:rPr lang="en-US" dirty="0"/>
              <a:t> </a:t>
            </a:r>
            <a:r>
              <a:rPr lang="en-US" dirty="0" err="1" smtClean="0"/>
              <a:t>Aigul</a:t>
            </a:r>
            <a:r>
              <a:rPr lang="ru-RU" dirty="0" smtClean="0"/>
              <a:t>, </a:t>
            </a:r>
            <a:r>
              <a:rPr lang="en-US" dirty="0" err="1"/>
              <a:t>Khammatov</a:t>
            </a:r>
            <a:r>
              <a:rPr lang="en-US" dirty="0"/>
              <a:t> Karim</a:t>
            </a: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56054" y="6246841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latin typeface="Roboto Condensed Light"/>
                <a:sym typeface="Roboto Condensed Light"/>
              </a:rPr>
              <a:t>Kazan,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17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173251"/>
            <a:ext cx="10353762" cy="970450"/>
          </a:xfrm>
        </p:spPr>
        <p:txBody>
          <a:bodyPr/>
          <a:lstStyle/>
          <a:p>
            <a:r>
              <a:rPr lang="en-US" dirty="0" smtClean="0"/>
              <a:t>Inception modules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76" y="1181757"/>
            <a:ext cx="96774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374261"/>
            <a:ext cx="10353762" cy="970450"/>
          </a:xfrm>
        </p:spPr>
        <p:txBody>
          <a:bodyPr/>
          <a:lstStyle/>
          <a:p>
            <a:r>
              <a:rPr lang="en-US" dirty="0" smtClean="0"/>
              <a:t>Full inception module</a:t>
            </a:r>
            <a:endParaRPr lang="ru-RU" dirty="0"/>
          </a:p>
        </p:txBody>
      </p:sp>
      <p:pic>
        <p:nvPicPr>
          <p:cNvPr id="1026" name="Picture 2" descr="https://habrastorage.org/webt/by/ah/k3/byahk38pud3wpqlimvqqbib5dx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95" y="1473957"/>
            <a:ext cx="9943761" cy="516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3062" y="2779594"/>
            <a:ext cx="4694829" cy="970450"/>
          </a:xfrm>
        </p:spPr>
        <p:txBody>
          <a:bodyPr>
            <a:normAutofit fontScale="90000"/>
          </a:bodyPr>
          <a:lstStyle/>
          <a:p>
            <a:r>
              <a:rPr lang="en-US"/>
              <a:t>Schema for Inception-ResNet-v1 and InceptionResNet-v2 networks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0"/>
            <a:ext cx="499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5768454"/>
            <a:ext cx="3009904" cy="97045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schema for </a:t>
            </a:r>
            <a:r>
              <a:rPr lang="en-US" sz="20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</a:t>
            </a:r>
            <a:r>
              <a:rPr lang="en-US" sz="2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pure Inception-v4 and Inception-ResNet-v2 networks</a:t>
            </a:r>
            <a:endParaRPr lang="ru-RU" sz="2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09905" cy="56501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018" y="3692264"/>
            <a:ext cx="3381813" cy="258753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27484" y="6253678"/>
            <a:ext cx="4077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The </a:t>
            </a:r>
            <a:r>
              <a:rPr lang="en-US" dirty="0"/>
              <a:t>schema for 35 × 35 to 17 × 17 </a:t>
            </a:r>
            <a:r>
              <a:rPr lang="en-US" dirty="0" smtClean="0"/>
              <a:t>– </a:t>
            </a:r>
            <a:r>
              <a:rPr lang="en-US" b="1" dirty="0" smtClean="0"/>
              <a:t>Reduction A.</a:t>
            </a:r>
            <a:endParaRPr 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487" y="3640865"/>
            <a:ext cx="3880513" cy="258700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211335" y="6227873"/>
            <a:ext cx="438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5. “</a:t>
            </a:r>
            <a:r>
              <a:rPr lang="en-US" b="1" dirty="0" smtClean="0"/>
              <a:t>Reduction-B</a:t>
            </a:r>
            <a:r>
              <a:rPr lang="en-US" dirty="0"/>
              <a:t>” </a:t>
            </a:r>
            <a:r>
              <a:rPr lang="en-US" dirty="0" smtClean="0"/>
              <a:t>- 17×17 </a:t>
            </a:r>
            <a:r>
              <a:rPr lang="en-US" dirty="0"/>
              <a:t>to 8×8 grid-reduction module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018" y="0"/>
            <a:ext cx="3141149" cy="293420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923018" y="2934201"/>
            <a:ext cx="3381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2. The </a:t>
            </a:r>
            <a:r>
              <a:rPr lang="en-US" dirty="0"/>
              <a:t>schema for 35 × 35 grid (</a:t>
            </a:r>
            <a:r>
              <a:rPr lang="en-US" b="1" dirty="0"/>
              <a:t>Inception-</a:t>
            </a:r>
            <a:r>
              <a:rPr lang="en-US" b="1" dirty="0" err="1"/>
              <a:t>ResNet</a:t>
            </a:r>
            <a:r>
              <a:rPr lang="en-US" b="1" dirty="0"/>
              <a:t>-A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570" y="0"/>
            <a:ext cx="2470296" cy="293420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211335" y="2934201"/>
            <a:ext cx="3583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4. The </a:t>
            </a:r>
            <a:r>
              <a:rPr lang="en-US" dirty="0"/>
              <a:t>schema for 17 × 17 grid (</a:t>
            </a:r>
            <a:r>
              <a:rPr lang="en-US" b="1" dirty="0"/>
              <a:t>Inception-</a:t>
            </a:r>
            <a:r>
              <a:rPr lang="en-US" b="1" dirty="0" err="1"/>
              <a:t>ResNet</a:t>
            </a:r>
            <a:r>
              <a:rPr lang="en-US" b="1" dirty="0"/>
              <a:t>-B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60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43789571364ECzSUCJdwc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175" y="362700"/>
            <a:ext cx="10140286" cy="5703631"/>
          </a:xfrm>
        </p:spPr>
      </p:pic>
      <p:sp>
        <p:nvSpPr>
          <p:cNvPr id="5" name="Прямоугольник 4"/>
          <p:cNvSpPr/>
          <p:nvPr/>
        </p:nvSpPr>
        <p:spPr>
          <a:xfrm>
            <a:off x="1078174" y="6198021"/>
            <a:ext cx="1095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Roboto"/>
              </a:rPr>
              <a:t>Mask RCNN Inception </a:t>
            </a:r>
            <a:r>
              <a:rPr lang="en-US" sz="2800" dirty="0" err="1">
                <a:latin typeface="Roboto"/>
              </a:rPr>
              <a:t>Resnet</a:t>
            </a:r>
            <a:r>
              <a:rPr lang="en-US" sz="2800" dirty="0">
                <a:latin typeface="Roboto"/>
              </a:rPr>
              <a:t> v2 </a:t>
            </a:r>
            <a:r>
              <a:rPr lang="en-US" sz="2800" dirty="0" err="1">
                <a:latin typeface="Roboto"/>
              </a:rPr>
              <a:t>Atrous</a:t>
            </a:r>
            <a:r>
              <a:rPr lang="en-US" sz="2800" dirty="0">
                <a:latin typeface="Roboto"/>
              </a:rPr>
              <a:t> from </a:t>
            </a:r>
            <a:r>
              <a:rPr lang="en-US" sz="2800" dirty="0" err="1">
                <a:latin typeface="Roboto"/>
              </a:rPr>
              <a:t>Tensorflow</a:t>
            </a:r>
            <a:r>
              <a:rPr lang="en-US" sz="2800" dirty="0">
                <a:latin typeface="Roboto"/>
              </a:rPr>
              <a:t> Models</a:t>
            </a:r>
            <a:endParaRPr lang="en-US" sz="28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525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123250"/>
            <a:ext cx="10353762" cy="970450"/>
          </a:xfrm>
        </p:spPr>
        <p:txBody>
          <a:bodyPr/>
          <a:lstStyle/>
          <a:p>
            <a:r>
              <a:rPr lang="en-US" dirty="0" smtClean="0"/>
              <a:t>Advantages/disadvantages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282890"/>
            <a:ext cx="10353762" cy="534992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4000" dirty="0" smtClean="0">
                <a:solidFill>
                  <a:schemeClr val="tx1"/>
                </a:solidFill>
              </a:rPr>
              <a:t> 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endParaRPr lang="ru-RU" sz="4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endParaRPr lang="ru-RU" sz="4000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endParaRPr lang="ru-RU" sz="4000" dirty="0" smtClean="0">
              <a:solidFill>
                <a:schemeClr val="tx1"/>
              </a:solidFill>
            </a:endParaRPr>
          </a:p>
          <a:p>
            <a:pPr marL="36900" indent="0">
              <a:buClr>
                <a:schemeClr val="tx1"/>
              </a:buClr>
              <a:buSzPct val="100000"/>
              <a:buNone/>
            </a:pPr>
            <a:endParaRPr lang="ru-RU" sz="19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4000" dirty="0" smtClean="0"/>
              <a:t> </a:t>
            </a:r>
            <a:r>
              <a:rPr lang="en-US" sz="3000" dirty="0"/>
              <a:t>I</a:t>
            </a:r>
            <a:r>
              <a:rPr lang="en-US" sz="3000" dirty="0" smtClean="0"/>
              <a:t>f </a:t>
            </a:r>
            <a:r>
              <a:rPr lang="en-US" sz="3000" dirty="0"/>
              <a:t>the number of filters exceeded 1000, the residual variants started to exhibit instabilities and the network has just “died” early in the training</a:t>
            </a:r>
            <a:r>
              <a:rPr lang="ru-RU" sz="3000" dirty="0" smtClean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53" y="1443573"/>
            <a:ext cx="8859245" cy="32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1453</TotalTime>
  <Words>126</Words>
  <Application>Microsoft Office PowerPoint</Application>
  <PresentationFormat>Широкоэкранный</PresentationFormat>
  <Paragraphs>19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Calisto MT</vt:lpstr>
      <vt:lpstr>Roboto</vt:lpstr>
      <vt:lpstr>Roboto Condensed Light</vt:lpstr>
      <vt:lpstr>Trebuchet MS</vt:lpstr>
      <vt:lpstr>Wingdings</vt:lpstr>
      <vt:lpstr>Wingdings 2</vt:lpstr>
      <vt:lpstr>Сланец</vt:lpstr>
      <vt:lpstr>Inception ResNet v2 </vt:lpstr>
      <vt:lpstr>Inception modules</vt:lpstr>
      <vt:lpstr>Full inception module</vt:lpstr>
      <vt:lpstr>Schema for Inception-ResNet-v1 and InceptionResNet-v2 networks</vt:lpstr>
      <vt:lpstr>1. The schema for stem of the pure Inception-v4 and Inception-ResNet-v2 networks</vt:lpstr>
      <vt:lpstr>Презентация PowerPoint</vt:lpstr>
      <vt:lpstr>Advantages/disadvantages</vt:lpstr>
    </vt:vector>
  </TitlesOfParts>
  <Company>gypnor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 ResNet v2 </dc:title>
  <dc:creator>Karim</dc:creator>
  <cp:lastModifiedBy>Aigul Khannanova</cp:lastModifiedBy>
  <cp:revision>27</cp:revision>
  <dcterms:created xsi:type="dcterms:W3CDTF">2018-12-02T20:50:58Z</dcterms:created>
  <dcterms:modified xsi:type="dcterms:W3CDTF">2018-12-05T08:36:55Z</dcterms:modified>
</cp:coreProperties>
</file>